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0"/>
  </p:notesMasterIdLst>
  <p:sldIdLst>
    <p:sldId id="256" r:id="rId2"/>
    <p:sldId id="336" r:id="rId3"/>
    <p:sldId id="257" r:id="rId4"/>
    <p:sldId id="385" r:id="rId5"/>
    <p:sldId id="339" r:id="rId6"/>
    <p:sldId id="338" r:id="rId7"/>
    <p:sldId id="340" r:id="rId8"/>
    <p:sldId id="346" r:id="rId9"/>
    <p:sldId id="341" r:id="rId10"/>
    <p:sldId id="347" r:id="rId11"/>
    <p:sldId id="348" r:id="rId12"/>
    <p:sldId id="342" r:id="rId13"/>
    <p:sldId id="349" r:id="rId14"/>
    <p:sldId id="343" r:id="rId15"/>
    <p:sldId id="344" r:id="rId16"/>
    <p:sldId id="345" r:id="rId17"/>
    <p:sldId id="350" r:id="rId18"/>
    <p:sldId id="381" r:id="rId19"/>
    <p:sldId id="379" r:id="rId20"/>
    <p:sldId id="380" r:id="rId21"/>
    <p:sldId id="351" r:id="rId22"/>
    <p:sldId id="352" r:id="rId23"/>
    <p:sldId id="353" r:id="rId24"/>
    <p:sldId id="382" r:id="rId25"/>
    <p:sldId id="383" r:id="rId26"/>
    <p:sldId id="355" r:id="rId27"/>
    <p:sldId id="356" r:id="rId28"/>
    <p:sldId id="357" r:id="rId29"/>
    <p:sldId id="359" r:id="rId30"/>
    <p:sldId id="360" r:id="rId31"/>
    <p:sldId id="358" r:id="rId32"/>
    <p:sldId id="361" r:id="rId33"/>
    <p:sldId id="384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 autoAdjust="0"/>
    <p:restoredTop sz="90294" autoAdjust="0"/>
  </p:normalViewPr>
  <p:slideViewPr>
    <p:cSldViewPr snapToGrid="0">
      <p:cViewPr varScale="1">
        <p:scale>
          <a:sx n="106" d="100"/>
          <a:sy n="106" d="100"/>
        </p:scale>
        <p:origin x="5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5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C628-BB71-4F8F-B9DF-C4BB993D34BA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6FA4-FB03-4238-944B-15AC0898899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30435" y="2111123"/>
            <a:ext cx="8047165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5333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30435" y="3786738"/>
            <a:ext cx="8047165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3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9" y="5897871"/>
            <a:ext cx="1815451" cy="1089269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 noGrp="1"/>
          </p:cNvSpPr>
          <p:nvPr/>
        </p:nvSpPr>
        <p:spPr bwMode="auto">
          <a:xfrm>
            <a:off x="446650" y="6378471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200" baseline="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21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480" y="6398654"/>
            <a:ext cx="1924594" cy="366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789481" y="6398654"/>
            <a:ext cx="2418415" cy="2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333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333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/>
        </p:nvSpPr>
        <p:spPr bwMode="auto">
          <a:xfrm>
            <a:off x="731427" y="6422967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1200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1200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7428" y="6398654"/>
            <a:ext cx="5269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11" y="6244730"/>
            <a:ext cx="1076812" cy="6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6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2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4" y="1148879"/>
            <a:ext cx="7116073" cy="50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128724"/>
            <a:ext cx="7308784" cy="51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similares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mas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forma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hardware.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545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AAEAAQAAAAAAAAMQAAAAJDgyYjEwMTViLTI1YjEtNGY3YS04MWE0LTc4M2VmNDNjZmUy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5" y="1027942"/>
            <a:ext cx="9091542" cy="53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tamanho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sejam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rapidamente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Portabilidade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todas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independente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do kernel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modelo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8502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reutilização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sucessivas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um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inspecionar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reverter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anteriores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otimizadas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tipicamente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pequenas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tempo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724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repositório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remoto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local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Manutenção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simplificada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esforço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risco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353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25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94B133-9CE1-394A-B919-EDD58F99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584"/>
            <a:ext cx="7399421" cy="59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A2E404-129F-4646-A04C-4E0B75B1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90508"/>
            <a:ext cx="3048000" cy="3340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DE06B-B043-9342-A69B-28867AC3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1590508"/>
            <a:ext cx="7327900" cy="38735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F39684A-A8D8-9B4E-8004-5F1C05A119A5}"/>
              </a:ext>
            </a:extLst>
          </p:cNvPr>
          <p:cNvSpPr/>
          <p:nvPr/>
        </p:nvSpPr>
        <p:spPr>
          <a:xfrm>
            <a:off x="100807" y="5712455"/>
            <a:ext cx="1130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http://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registry.rancher.signallink.us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184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88584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software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softwares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orquestração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containers via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2" name="Picture 1" descr="Rancher-Logo-Final-300x1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" y="3325702"/>
            <a:ext cx="4189322" cy="2513593"/>
          </a:xfrm>
          <a:prstGeom prst="rect">
            <a:avLst/>
          </a:prstGeom>
        </p:spPr>
      </p:pic>
      <p:pic>
        <p:nvPicPr>
          <p:cNvPr id="3" name="Picture 2" descr="open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57" y="3049133"/>
            <a:ext cx="7595430" cy="28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aceita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hosts Linux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físicos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distinção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infra-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especificamente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infraestrutura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balanceador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DNS, service discovery, cronjobs, etc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</p:spTree>
    <p:extLst>
      <p:ext uri="{BB962C8B-B14F-4D97-AF65-F5344CB8AC3E}">
        <p14:creationId xmlns:p14="http://schemas.microsoft.com/office/powerpoint/2010/main" val="150502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BB5EBD-8275-AA46-9D57-BC0AA1FB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4722"/>
            <a:ext cx="10443411" cy="51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11FD8F-2018-C548-B975-DCDB222F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133641"/>
            <a:ext cx="9338452" cy="51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71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Construído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Kubernetes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C2CC1A-2103-B741-997A-893AB6E8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7" y="1070093"/>
            <a:ext cx="9605211" cy="53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8061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full_7349898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6" b="10907"/>
          <a:stretch/>
        </p:blipFill>
        <p:spPr>
          <a:xfrm>
            <a:off x="20160" y="1048099"/>
            <a:ext cx="11471266" cy="5341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plataforma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open source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containers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enterprise,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anos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do Google e pronto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mundo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multi-cloud: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híbrida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Possui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desenho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modular 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rodado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quase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6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flexível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mecanismo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desacoplado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service discovery. Como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maioria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plataformas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menos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master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múltiplos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nodes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responsável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 API,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agendamento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deployments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total do cluster.</a:t>
            </a:r>
          </a:p>
        </p:txBody>
      </p:sp>
    </p:spTree>
    <p:extLst>
      <p:ext uri="{BB962C8B-B14F-4D97-AF65-F5344CB8AC3E}">
        <p14:creationId xmlns:p14="http://schemas.microsoft.com/office/powerpoint/2010/main" val="1376999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2_Kubernetes-Architec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b="7127"/>
          <a:stretch/>
        </p:blipFill>
        <p:spPr>
          <a:xfrm>
            <a:off x="0" y="1068256"/>
            <a:ext cx="9907090" cy="53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Containers Docker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Registro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O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Kubernetes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80883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3_Kubernetes-Mas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6539"/>
          <a:stretch/>
        </p:blipFill>
        <p:spPr>
          <a:xfrm>
            <a:off x="0" y="1059092"/>
            <a:ext cx="9999557" cy="53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Container runtime,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Rocket,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comunicar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master.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Kubelet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-proxy)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logs,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service discovery e add-ons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expõem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06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4_Kubernetes-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5952"/>
          <a:stretch/>
        </p:blipFill>
        <p:spPr>
          <a:xfrm>
            <a:off x="0" y="1033476"/>
            <a:ext cx="9757632" cy="53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1141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Kubernetes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 do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treinamento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8093C-6A79-2F48-BB38-E7C341AF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70"/>
            <a:ext cx="9572744" cy="5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nossas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containeirizadas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Pods: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Deployments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ReplicaSets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Labels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organizar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764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Daemonsets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sempre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Secrets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Salvar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sensitivos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senhas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bancos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dados.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ConfigMaps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Jobs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temporais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repetidas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92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Deployment de containers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Rollout.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Descreva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"Deployment".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 deployment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atualizar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com um "rollout".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resumir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rollback das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alterações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preferir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00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(CPU &amp;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puderem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caber.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incrementa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eficiência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ultimamente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ajuda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baixar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custos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243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Service Discovery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internet e outros containers no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service discovery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DNS.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também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CPU,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aumentarem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60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Cluster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Heterogêneo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VM's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on-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premisses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bare metal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data center. </a:t>
            </a:r>
          </a:p>
        </p:txBody>
      </p:sp>
    </p:spTree>
    <p:extLst>
      <p:ext uri="{BB962C8B-B14F-4D97-AF65-F5344CB8AC3E}">
        <p14:creationId xmlns:p14="http://schemas.microsoft.com/office/powerpoint/2010/main" val="214802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1 - Docker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2 – Build 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3 – Rancher Single Node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4 – Cluster Kubernetes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Exercício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5 -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Kubectl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2869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inclui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stateless.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AWS EBS, GCP,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outros. </a:t>
            </a:r>
          </a:p>
        </p:txBody>
      </p:sp>
    </p:spTree>
    <p:extLst>
      <p:ext uri="{BB962C8B-B14F-4D97-AF65-F5344CB8AC3E}">
        <p14:creationId xmlns:p14="http://schemas.microsoft.com/office/powerpoint/2010/main" val="262837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HA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planeta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Terra.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atenção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especial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funcionalidades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HA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multi-master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federation. Cluster Federation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movidos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outro cluster. </a:t>
            </a:r>
          </a:p>
        </p:txBody>
      </p:sp>
    </p:spTree>
    <p:extLst>
      <p:ext uri="{BB962C8B-B14F-4D97-AF65-F5344CB8AC3E}">
        <p14:creationId xmlns:p14="http://schemas.microsoft.com/office/powerpoint/2010/main" val="355890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itens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monolíticas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web,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microserviços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batch.</a:t>
            </a:r>
          </a:p>
        </p:txBody>
      </p:sp>
    </p:spTree>
    <p:extLst>
      <p:ext uri="{BB962C8B-B14F-4D97-AF65-F5344CB8AC3E}">
        <p14:creationId xmlns:p14="http://schemas.microsoft.com/office/powerpoint/2010/main" val="398871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enfrentar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clusterizado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resolve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2" name="Picture 1" descr="architecture-1837176_1280-e1506670343685-1024x4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919"/>
            <a:ext cx="7439185" cy="3305498"/>
          </a:xfrm>
          <a:prstGeom prst="rect">
            <a:avLst/>
          </a:prstGeom>
        </p:spPr>
      </p:pic>
      <p:pic>
        <p:nvPicPr>
          <p:cNvPr id="6" name="Picture 5" descr="architecture-1837176_1280-e1506670343685-1024x4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6"/>
          <a:stretch/>
        </p:blipFill>
        <p:spPr>
          <a:xfrm flipH="1">
            <a:off x="7430308" y="3087820"/>
            <a:ext cx="4040541" cy="3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Scheduling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grande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containers?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Seeeensacional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deve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corretas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</a:t>
            </a:r>
          </a:p>
        </p:txBody>
      </p:sp>
    </p:spTree>
    <p:extLst>
      <p:ext uri="{BB962C8B-B14F-4D97-AF65-F5344CB8AC3E}">
        <p14:creationId xmlns:p14="http://schemas.microsoft.com/office/powerpoint/2010/main" val="1796380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Load balancing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up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esteja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enquanto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81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Application scaling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load balancer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online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crescente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demanda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terminar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8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 management and monitoring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eficientemente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gigantesco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definir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lançar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saúde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fácil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985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jonathanbaraldi@gmail.com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>
                <a:solidFill>
                  <a:srgbClr val="FFFFFF"/>
                </a:solidFill>
              </a:rPr>
              <a:t>slideshare.net</a:t>
            </a:r>
            <a:r>
              <a:rPr lang="en-GB" dirty="0">
                <a:solidFill>
                  <a:srgbClr val="FFFFFF"/>
                </a:solidFill>
              </a:rPr>
              <a:t>/</a:t>
            </a:r>
            <a:r>
              <a:rPr lang="en-GB" dirty="0" err="1">
                <a:solidFill>
                  <a:srgbClr val="FFFFFF"/>
                </a:solidFill>
              </a:rPr>
              <a:t>jonathanbaraldi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501980">
            <a:off x="24586" y="5307601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sp>
        <p:nvSpPr>
          <p:cNvPr id="10" name="TextBox 9"/>
          <p:cNvSpPr txBox="1"/>
          <p:nvPr/>
        </p:nvSpPr>
        <p:spPr>
          <a:xfrm rot="20501980">
            <a:off x="8938063" y="5295385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6600"/>
                </a:solidFill>
              </a:rPr>
              <a:t>Obrigado!!!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B18DA43-1485-0F42-B030-92D302D7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35" y="0"/>
            <a:ext cx="2617858" cy="15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365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Docker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que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automatiza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mantido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pela Docker,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1-_NQN6_YnxS29m8vFzWY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28" y="3136890"/>
            <a:ext cx="7248796" cy="32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18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fornece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kernel do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cgroups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namespaces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union mounting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padrão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OverlayFS</a:t>
            </a:r>
            <a:r>
              <a:rPr lang="en-US" sz="35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45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ck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" y="999832"/>
            <a:ext cx="6825730" cy="5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idéia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fiquem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facultando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assim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descartável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container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recriar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comprometer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integridade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instalação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773312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B30B048-7537-4783-848C-40AFE1FF95A8}" vid="{EDB07A40-CBE3-4EBC-BF05-A9032F75C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Rancher Template</Template>
  <TotalTime>14057</TotalTime>
  <Words>232</Words>
  <Application>Microsoft Macintosh PowerPoint</Application>
  <PresentationFormat>Widescreen</PresentationFormat>
  <Paragraphs>132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ＭＳ Ｐゴシック</vt:lpstr>
      <vt:lpstr>Arial</vt:lpstr>
      <vt:lpstr>Calibri</vt:lpstr>
      <vt:lpstr>Trebuchet MS</vt:lpstr>
      <vt:lpstr>simple-light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 1.0.1</dc:title>
  <dc:creator>Chris Urwin</dc:creator>
  <cp:lastModifiedBy>Microsoft Office User</cp:lastModifiedBy>
  <cp:revision>192</cp:revision>
  <cp:lastPrinted>2018-10-08T21:21:12Z</cp:lastPrinted>
  <dcterms:created xsi:type="dcterms:W3CDTF">2016-04-25T07:17:18Z</dcterms:created>
  <dcterms:modified xsi:type="dcterms:W3CDTF">2018-10-08T23:11:58Z</dcterms:modified>
</cp:coreProperties>
</file>